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69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1308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603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05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731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4845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199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0494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9362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7816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612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739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BF594-B3A1-4AA8-8493-259BD2169B9F}" type="datetimeFigureOut">
              <a:rPr lang="es-AR" smtClean="0"/>
              <a:t>21/7/2026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97B8C-91F8-45CF-B6FB-E5CE5584AB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53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f/fc/La_Plata_-_Plaza_Moreno_-_20061207a.jpg/1920px-La_Plata_-_Plaza_Moreno_-_20061207a.jpg?utm_source=es.wikivoyage.org&amp;utm_campaign=parser&amp;utm_content=thumbnail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" y="996690"/>
            <a:ext cx="9137727" cy="5144731"/>
          </a:xfrm>
          <a:prstGeom prst="rect">
            <a:avLst/>
          </a:prstGeom>
          <a:noFill/>
          <a:effectLst>
            <a:glow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030" name="Picture 6" descr="Logo UT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332" y="6298529"/>
            <a:ext cx="2963419" cy="57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542" y="6248482"/>
            <a:ext cx="2365173" cy="60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WER at Buenos Aires, Argenti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29" y="6241305"/>
            <a:ext cx="2237518" cy="60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800" y="6102921"/>
            <a:ext cx="9124575" cy="1210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9800" y="859644"/>
            <a:ext cx="9124575" cy="1210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3176621" y="260648"/>
            <a:ext cx="3628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Logos de instituciones de los autores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51392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upload.wikimedia.org/wikipedia/commons/thumb/f/fc/La_Plata_-_Plaza_Moreno_-_20061207a.jpg/1920px-La_Plata_-_Plaza_Moreno_-_20061207a.jpg?utm_source=es.wikivoyage.org&amp;utm_campaign=parser&amp;utm_content=thumbnail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" y="0"/>
            <a:ext cx="9137727" cy="6141421"/>
          </a:xfrm>
          <a:prstGeom prst="rect">
            <a:avLst/>
          </a:prstGeom>
          <a:noFill/>
          <a:effectLst>
            <a:glow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Picture 11" descr="WER at Buenos Aires, Argentin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092" y="6241305"/>
            <a:ext cx="2237518" cy="60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800" y="6102921"/>
            <a:ext cx="9124575" cy="1210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67364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</Words>
  <Application>Microsoft Office PowerPoint</Application>
  <PresentationFormat>Presentación en pantalla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Leandro Antonelli</dc:creator>
  <cp:lastModifiedBy>Leandro Antonelli</cp:lastModifiedBy>
  <cp:revision>3</cp:revision>
  <dcterms:created xsi:type="dcterms:W3CDTF">2026-07-13T11:24:13Z</dcterms:created>
  <dcterms:modified xsi:type="dcterms:W3CDTF">2026-07-21T14:12:05Z</dcterms:modified>
</cp:coreProperties>
</file>